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755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FAAEAE-F27C-42D2-952F-A0650D6253DA}" v="4" dt="2026-05-18T13:01:20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o Atraidou" userId="4ac325c8-b605-4895-a1ed-3f75312d3979" providerId="ADAL" clId="{86203524-C1A9-4F83-8E9C-B041BB02F85C}"/>
    <pc:docChg chg="undo custSel modSld">
      <pc:chgData name="Filio Atraidou" userId="4ac325c8-b605-4895-a1ed-3f75312d3979" providerId="ADAL" clId="{86203524-C1A9-4F83-8E9C-B041BB02F85C}" dt="2026-05-18T13:01:29.085" v="44" actId="1076"/>
      <pc:docMkLst>
        <pc:docMk/>
      </pc:docMkLst>
      <pc:sldChg chg="addSp delSp modSp mod">
        <pc:chgData name="Filio Atraidou" userId="4ac325c8-b605-4895-a1ed-3f75312d3979" providerId="ADAL" clId="{86203524-C1A9-4F83-8E9C-B041BB02F85C}" dt="2026-05-18T13:01:29.085" v="44" actId="1076"/>
        <pc:sldMkLst>
          <pc:docMk/>
          <pc:sldMk cId="3644945996" sldId="265"/>
        </pc:sldMkLst>
        <pc:spChg chg="mod">
          <ac:chgData name="Filio Atraidou" userId="4ac325c8-b605-4895-a1ed-3f75312d3979" providerId="ADAL" clId="{86203524-C1A9-4F83-8E9C-B041BB02F85C}" dt="2026-05-18T13:01:29.085" v="44" actId="1076"/>
          <ac:spMkLst>
            <pc:docMk/>
            <pc:sldMk cId="3644945996" sldId="265"/>
            <ac:spMk id="12" creationId="{00000000-0000-0000-0000-000000000000}"/>
          </ac:spMkLst>
        </pc:spChg>
        <pc:spChg chg="mod">
          <ac:chgData name="Filio Atraidou" userId="4ac325c8-b605-4895-a1ed-3f75312d3979" providerId="ADAL" clId="{86203524-C1A9-4F83-8E9C-B041BB02F85C}" dt="2026-05-18T12:57:53.918" v="11" actId="1076"/>
          <ac:spMkLst>
            <pc:docMk/>
            <pc:sldMk cId="3644945996" sldId="265"/>
            <ac:spMk id="31" creationId="{4D00FC1A-0470-4D89-ABBF-7C1305E9AC80}"/>
          </ac:spMkLst>
        </pc:spChg>
        <pc:inkChg chg="add del">
          <ac:chgData name="Filio Atraidou" userId="4ac325c8-b605-4895-a1ed-3f75312d3979" providerId="ADAL" clId="{86203524-C1A9-4F83-8E9C-B041BB02F85C}" dt="2026-05-18T12:59:04.378" v="17"/>
          <ac:inkMkLst>
            <pc:docMk/>
            <pc:sldMk cId="3644945996" sldId="265"/>
            <ac:inkMk id="7" creationId="{29641850-6CEA-03D3-08FD-FF6B107C136C}"/>
          </ac:inkMkLst>
        </pc:inkChg>
        <pc:inkChg chg="add del mod">
          <ac:chgData name="Filio Atraidou" userId="4ac325c8-b605-4895-a1ed-3f75312d3979" providerId="ADAL" clId="{86203524-C1A9-4F83-8E9C-B041BB02F85C}" dt="2026-05-18T13:00:23.574" v="36" actId="478"/>
          <ac:inkMkLst>
            <pc:docMk/>
            <pc:sldMk cId="3644945996" sldId="265"/>
            <ac:inkMk id="13" creationId="{60D320F6-4A94-31FC-22E7-4D8AC4CBF54B}"/>
          </ac:inkMkLst>
        </pc:inkChg>
        <pc:inkChg chg="add del">
          <ac:chgData name="Filio Atraidou" userId="4ac325c8-b605-4895-a1ed-3f75312d3979" providerId="ADAL" clId="{86203524-C1A9-4F83-8E9C-B041BB02F85C}" dt="2026-05-18T13:00:31.316" v="38" actId="9405"/>
          <ac:inkMkLst>
            <pc:docMk/>
            <pc:sldMk cId="3644945996" sldId="265"/>
            <ac:inkMk id="16" creationId="{C568D70D-A566-384B-D72C-77BBAE8E3503}"/>
          </ac:inkMkLst>
        </pc:inkChg>
        <pc:inkChg chg="add">
          <ac:chgData name="Filio Atraidou" userId="4ac325c8-b605-4895-a1ed-3f75312d3979" providerId="ADAL" clId="{86203524-C1A9-4F83-8E9C-B041BB02F85C}" dt="2026-05-18T13:00:38.055" v="39" actId="9405"/>
          <ac:inkMkLst>
            <pc:docMk/>
            <pc:sldMk cId="3644945996" sldId="265"/>
            <ac:inkMk id="17" creationId="{ECFBCFB6-EB44-F2DA-0D43-63222A06D3A4}"/>
          </ac:inkMkLst>
        </pc:inkChg>
        <pc:inkChg chg="add del">
          <ac:chgData name="Filio Atraidou" userId="4ac325c8-b605-4895-a1ed-3f75312d3979" providerId="ADAL" clId="{86203524-C1A9-4F83-8E9C-B041BB02F85C}" dt="2026-05-18T13:01:04.398" v="41" actId="9405"/>
          <ac:inkMkLst>
            <pc:docMk/>
            <pc:sldMk cId="3644945996" sldId="265"/>
            <ac:inkMk id="18" creationId="{4D0A8BD5-E7A5-A0B7-9BF8-590EF36AFA66}"/>
          </ac:inkMkLst>
        </pc:inkChg>
        <pc:cxnChg chg="mod">
          <ac:chgData name="Filio Atraidou" userId="4ac325c8-b605-4895-a1ed-3f75312d3979" providerId="ADAL" clId="{86203524-C1A9-4F83-8E9C-B041BB02F85C}" dt="2026-05-18T12:58:07.202" v="12" actId="14100"/>
          <ac:cxnSpMkLst>
            <pc:docMk/>
            <pc:sldMk cId="3644945996" sldId="265"/>
            <ac:cxnSpMk id="8" creationId="{732BC3E1-02B6-74C0-03A0-4D7B6FCC2503}"/>
          </ac:cxnSpMkLst>
        </pc:cxnChg>
        <pc:cxnChg chg="add mod">
          <ac:chgData name="Filio Atraidou" userId="4ac325c8-b605-4895-a1ed-3f75312d3979" providerId="ADAL" clId="{86203524-C1A9-4F83-8E9C-B041BB02F85C}" dt="2026-05-18T13:01:24.865" v="43" actId="1076"/>
          <ac:cxnSpMkLst>
            <pc:docMk/>
            <pc:sldMk cId="3644945996" sldId="265"/>
            <ac:cxnSpMk id="19" creationId="{DAD1056B-1FA4-4901-9C79-3D94239383AE}"/>
          </ac:cxnSpMkLst>
        </pc:cxnChg>
        <pc:cxnChg chg="del mod">
          <ac:chgData name="Filio Atraidou" userId="4ac325c8-b605-4895-a1ed-3f75312d3979" providerId="ADAL" clId="{86203524-C1A9-4F83-8E9C-B041BB02F85C}" dt="2026-05-18T12:58:30.966" v="15" actId="478"/>
          <ac:cxnSpMkLst>
            <pc:docMk/>
            <pc:sldMk cId="3644945996" sldId="265"/>
            <ac:cxnSpMk id="32" creationId="{FE967E60-F592-AF2E-90CC-D762AE7A5778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3:00:38.054"/>
    </inkml:context>
    <inkml:brush xml:id="br0">
      <inkml:brushProperty name="width" value="0.035" units="cm"/>
      <inkml:brushProperty name="height" value="0.035" units="cm"/>
      <inkml:brushProperty name="ignorePressure" value="1"/>
    </inkml:brush>
  </inkml:definitions>
  <inkml:trace contextRef="#ctx0" brushRef="#br0">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0A4C1-A327-45FD-B459-D6A62AE0B0BD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58269-08AD-4A49-BBC2-1E66681D56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889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CS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1F2FE7-3B5E-4754-82EB-A5071FD104EE}" type="slidenum">
              <a:rPr lang="en-US" altLang="sr-Latn-RS" smtClean="0"/>
              <a:pPr>
                <a:spcBef>
                  <a:spcPct val="0"/>
                </a:spcBef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7291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610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54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17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9182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212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276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072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258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246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413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98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AE762-42C0-4E2A-A36B-134F9FBD780E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A820F-E2A2-4903-9371-5406941A6D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96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17410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Rectangle 1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4001" y="1"/>
            <a:ext cx="2571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9128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sr-Latn-RS" sz="1000">
              <a:solidFill>
                <a:srgbClr val="003366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412" name="Rectangle 1" hidden="1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"/>
            <a:ext cx="293688" cy="246063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vert="horz" wrap="none" lIns="0" tIns="0" rIns="0" bIns="0" rtlCol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endParaRPr lang="el-GR" altLang="el-GR" sz="1000">
              <a:solidFill>
                <a:srgbClr val="003366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148" name="Text Box 2"/>
          <p:cNvSpPr>
            <a:spLocks noGrp="1" noChangeArrowheads="1"/>
          </p:cNvSpPr>
          <p:nvPr>
            <p:ph type="body" idx="4294967295"/>
          </p:nvPr>
        </p:nvSpPr>
        <p:spPr>
          <a:xfrm>
            <a:off x="1128136" y="319781"/>
            <a:ext cx="9018587" cy="409023"/>
          </a:xfrm>
        </p:spPr>
        <p:txBody>
          <a:bodyPr>
            <a:spAutoFit/>
          </a:bodyPr>
          <a:lstStyle/>
          <a:p>
            <a:pPr marL="0" indent="0" algn="ctr">
              <a:lnSpc>
                <a:spcPct val="85000"/>
              </a:lnSpc>
              <a:spcBef>
                <a:spcPts val="600"/>
              </a:spcBef>
              <a:buNone/>
              <a:defRPr/>
            </a:pPr>
            <a:r>
              <a:rPr lang="en-US" altLang="el-GR" sz="2400" i="1" dirty="0">
                <a:solidFill>
                  <a:srgbClr val="FF0000"/>
                </a:solidFill>
                <a:latin typeface="Calibri" pitchFamily="34" charset="0"/>
              </a:rPr>
              <a:t>ActionAid Hellas  Senior Management Team  </a:t>
            </a:r>
          </a:p>
        </p:txBody>
      </p:sp>
      <p:sp>
        <p:nvSpPr>
          <p:cNvPr id="17414" name="Line 3"/>
          <p:cNvSpPr>
            <a:spLocks noChangeShapeType="1"/>
          </p:cNvSpPr>
          <p:nvPr/>
        </p:nvSpPr>
        <p:spPr bwMode="auto">
          <a:xfrm>
            <a:off x="1516439" y="660416"/>
            <a:ext cx="7553670" cy="7102"/>
          </a:xfrm>
          <a:prstGeom prst="line">
            <a:avLst/>
          </a:prstGeom>
          <a:noFill/>
          <a:ln w="63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7415" name="Slide Number Placeholder 1"/>
          <p:cNvSpPr>
            <a:spLocks noGrp="1"/>
          </p:cNvSpPr>
          <p:nvPr>
            <p:ph type="body" idx="4294967295"/>
          </p:nvPr>
        </p:nvSpPr>
        <p:spPr>
          <a:xfrm>
            <a:off x="8331816" y="6606614"/>
            <a:ext cx="1905000" cy="124650"/>
          </a:xfrm>
        </p:spPr>
        <p:txBody>
          <a:bodyPr vert="horz" lIns="0" tIns="0" rIns="0" bIns="0" rtlCol="0">
            <a:spAutoFit/>
          </a:bodyPr>
          <a:lstStyle/>
          <a:p>
            <a:pPr marL="0" indent="0" algn="r">
              <a:spcBef>
                <a:spcPct val="0"/>
              </a:spcBef>
              <a:buNone/>
            </a:pPr>
            <a:fld id="{6C16E2BA-227F-4E78-A9AA-B7A50E344C2C}" type="slidenum">
              <a:rPr lang="en-US" altLang="el-GR" sz="900">
                <a:latin typeface="Calibri" panose="020F0502020204030204" pitchFamily="34" charset="0"/>
              </a:rPr>
              <a:pPr marL="0" indent="0" algn="r">
                <a:spcBef>
                  <a:spcPct val="0"/>
                </a:spcBef>
                <a:buNone/>
              </a:pPr>
              <a:t>1</a:t>
            </a:fld>
            <a:endParaRPr lang="en-US" altLang="el-GR" sz="900"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29580" y="1795787"/>
            <a:ext cx="2622930" cy="85502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 sz="1000"/>
            </a:pPr>
            <a:r>
              <a:rPr lang="en-US" sz="1200" b="1" dirty="0">
                <a:solidFill>
                  <a:schemeClr val="bg1"/>
                </a:solidFill>
                <a:latin typeface="Arial"/>
                <a:cs typeface="Arial"/>
              </a:rPr>
              <a:t>Managing Director </a:t>
            </a:r>
            <a:endParaRPr lang="el-GR" sz="1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AF38D1D0-DBA5-5C8B-9C3C-CEF8468F22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74073" y="319781"/>
            <a:ext cx="2345074" cy="1078663"/>
          </a:xfrm>
          <a:prstGeom prst="rect">
            <a:avLst/>
          </a:prstGeom>
        </p:spPr>
      </p:pic>
      <p:cxnSp>
        <p:nvCxnSpPr>
          <p:cNvPr id="6145" name="Elbow Connector 51">
            <a:extLst>
              <a:ext uri="{FF2B5EF4-FFF2-40B4-BE49-F238E27FC236}">
                <a16:creationId xmlns:a16="http://schemas.microsoft.com/office/drawing/2014/main" id="{5586EA19-337D-2493-362E-DB0EB4EE53C1}"/>
              </a:ext>
            </a:extLst>
          </p:cNvPr>
          <p:cNvCxnSpPr>
            <a:cxnSpLocks/>
          </p:cNvCxnSpPr>
          <p:nvPr/>
        </p:nvCxnSpPr>
        <p:spPr>
          <a:xfrm>
            <a:off x="4450508" y="2945600"/>
            <a:ext cx="0" cy="28958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2BC3E1-02B6-74C0-03A0-4D7B6FCC2503}"/>
              </a:ext>
            </a:extLst>
          </p:cNvPr>
          <p:cNvCxnSpPr>
            <a:cxnSpLocks/>
          </p:cNvCxnSpPr>
          <p:nvPr/>
        </p:nvCxnSpPr>
        <p:spPr>
          <a:xfrm flipH="1" flipV="1">
            <a:off x="1167292" y="2923773"/>
            <a:ext cx="9069524" cy="41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lbow Connector 51">
            <a:extLst>
              <a:ext uri="{FF2B5EF4-FFF2-40B4-BE49-F238E27FC236}">
                <a16:creationId xmlns:a16="http://schemas.microsoft.com/office/drawing/2014/main" id="{CCAB6F6F-EF26-342D-4D64-4D926720D7A9}"/>
              </a:ext>
            </a:extLst>
          </p:cNvPr>
          <p:cNvCxnSpPr>
            <a:cxnSpLocks/>
          </p:cNvCxnSpPr>
          <p:nvPr/>
        </p:nvCxnSpPr>
        <p:spPr>
          <a:xfrm>
            <a:off x="8153898" y="2963162"/>
            <a:ext cx="0" cy="32869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51">
            <a:extLst>
              <a:ext uri="{FF2B5EF4-FFF2-40B4-BE49-F238E27FC236}">
                <a16:creationId xmlns:a16="http://schemas.microsoft.com/office/drawing/2014/main" id="{C299E1AC-FB80-C280-D756-9F5DB2BF9BBB}"/>
              </a:ext>
            </a:extLst>
          </p:cNvPr>
          <p:cNvCxnSpPr>
            <a:cxnSpLocks/>
          </p:cNvCxnSpPr>
          <p:nvPr/>
        </p:nvCxnSpPr>
        <p:spPr>
          <a:xfrm>
            <a:off x="1176614" y="2920625"/>
            <a:ext cx="0" cy="3254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51">
            <a:extLst>
              <a:ext uri="{FF2B5EF4-FFF2-40B4-BE49-F238E27FC236}">
                <a16:creationId xmlns:a16="http://schemas.microsoft.com/office/drawing/2014/main" id="{4882936D-F6F0-A866-B4EB-595C45F0AA85}"/>
              </a:ext>
            </a:extLst>
          </p:cNvPr>
          <p:cNvCxnSpPr>
            <a:cxnSpLocks/>
          </p:cNvCxnSpPr>
          <p:nvPr/>
        </p:nvCxnSpPr>
        <p:spPr>
          <a:xfrm flipH="1">
            <a:off x="6389910" y="2947705"/>
            <a:ext cx="1340" cy="29836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51">
            <a:extLst>
              <a:ext uri="{FF2B5EF4-FFF2-40B4-BE49-F238E27FC236}">
                <a16:creationId xmlns:a16="http://schemas.microsoft.com/office/drawing/2014/main" id="{70B7B4EF-7159-068A-7EA0-38F2C54F8C82}"/>
              </a:ext>
            </a:extLst>
          </p:cNvPr>
          <p:cNvCxnSpPr>
            <a:cxnSpLocks/>
          </p:cNvCxnSpPr>
          <p:nvPr/>
        </p:nvCxnSpPr>
        <p:spPr>
          <a:xfrm>
            <a:off x="10236816" y="2981462"/>
            <a:ext cx="0" cy="26457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72DA1BF2-B764-C6E1-7EA4-D61CA9623E87}"/>
              </a:ext>
            </a:extLst>
          </p:cNvPr>
          <p:cNvSpPr/>
          <p:nvPr/>
        </p:nvSpPr>
        <p:spPr>
          <a:xfrm>
            <a:off x="3828295" y="3240963"/>
            <a:ext cx="1355026" cy="994583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000"/>
            </a:pPr>
            <a:r>
              <a:rPr lang="en-US" sz="105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 </a:t>
            </a:r>
          </a:p>
          <a:p>
            <a:pPr algn="ctr" rtl="0">
              <a:defRPr sz="1000"/>
            </a:pPr>
            <a:r>
              <a:rPr lang="en-US" sz="1050" b="1" dirty="0">
                <a:solidFill>
                  <a:schemeClr val="bg1"/>
                </a:solidFill>
                <a:latin typeface="Arial"/>
                <a:cs typeface="Arial"/>
              </a:rPr>
              <a:t>Director of Programmes &amp; Institutional Fundraising</a:t>
            </a:r>
          </a:p>
          <a:p>
            <a:pPr algn="ctr" rtl="0">
              <a:defRPr sz="1000"/>
            </a:pPr>
            <a:endParaRPr lang="el-GR" sz="1050" dirty="0">
              <a:latin typeface="Calibri" panose="020F0502020204030204" pitchFamily="34" charset="0"/>
            </a:endParaRPr>
          </a:p>
        </p:txBody>
      </p:sp>
      <p:sp>
        <p:nvSpPr>
          <p:cNvPr id="23" name="Rounded Rectangle 12">
            <a:extLst>
              <a:ext uri="{FF2B5EF4-FFF2-40B4-BE49-F238E27FC236}">
                <a16:creationId xmlns:a16="http://schemas.microsoft.com/office/drawing/2014/main" id="{8F19102E-15E6-0C37-53C3-55DC0F73F74B}"/>
              </a:ext>
            </a:extLst>
          </p:cNvPr>
          <p:cNvSpPr/>
          <p:nvPr/>
        </p:nvSpPr>
        <p:spPr>
          <a:xfrm>
            <a:off x="2123373" y="3246040"/>
            <a:ext cx="1355026" cy="994583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Individual Fundraising</a:t>
            </a:r>
            <a:endParaRPr lang="en-US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12">
            <a:extLst>
              <a:ext uri="{FF2B5EF4-FFF2-40B4-BE49-F238E27FC236}">
                <a16:creationId xmlns:a16="http://schemas.microsoft.com/office/drawing/2014/main" id="{9B22F95E-861E-7D09-0218-B6460B477335}"/>
              </a:ext>
            </a:extLst>
          </p:cNvPr>
          <p:cNvSpPr/>
          <p:nvPr/>
        </p:nvSpPr>
        <p:spPr>
          <a:xfrm>
            <a:off x="5808134" y="3258676"/>
            <a:ext cx="1355026" cy="983081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 sz="1000"/>
            </a:pPr>
            <a:r>
              <a:rPr lang="en-US" sz="105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GB" sz="105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Head of Governance, Internal Policies &amp; Institutional Relations</a:t>
            </a:r>
          </a:p>
        </p:txBody>
      </p:sp>
      <p:sp>
        <p:nvSpPr>
          <p:cNvPr id="31" name="Rounded Rectangle 12">
            <a:extLst>
              <a:ext uri="{FF2B5EF4-FFF2-40B4-BE49-F238E27FC236}">
                <a16:creationId xmlns:a16="http://schemas.microsoft.com/office/drawing/2014/main" id="{4D00FC1A-0470-4D89-ABBF-7C1305E9AC80}"/>
              </a:ext>
            </a:extLst>
          </p:cNvPr>
          <p:cNvSpPr/>
          <p:nvPr/>
        </p:nvSpPr>
        <p:spPr>
          <a:xfrm>
            <a:off x="477425" y="3259968"/>
            <a:ext cx="1371922" cy="983082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 sz="1000"/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</a:t>
            </a:r>
            <a:r>
              <a:rPr lang="en-US" sz="1050" b="1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Communications</a:t>
            </a:r>
          </a:p>
          <a:p>
            <a:pPr algn="ctr" rtl="0">
              <a:defRPr sz="1000"/>
            </a:pPr>
            <a:endParaRPr lang="el-GR" sz="1050" dirty="0">
              <a:latin typeface="Calibri" panose="020F0502020204030204" pitchFamily="34" charset="0"/>
            </a:endParaRPr>
          </a:p>
        </p:txBody>
      </p:sp>
      <p:sp>
        <p:nvSpPr>
          <p:cNvPr id="9" name="Rounded Rectangle 12">
            <a:extLst>
              <a:ext uri="{FF2B5EF4-FFF2-40B4-BE49-F238E27FC236}">
                <a16:creationId xmlns:a16="http://schemas.microsoft.com/office/drawing/2014/main" id="{4C5F09A0-A018-FDA8-7C60-7909B55F6838}"/>
              </a:ext>
            </a:extLst>
          </p:cNvPr>
          <p:cNvSpPr/>
          <p:nvPr/>
        </p:nvSpPr>
        <p:spPr>
          <a:xfrm>
            <a:off x="7605846" y="3258677"/>
            <a:ext cx="1355026" cy="983081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000"/>
            </a:pPr>
            <a:r>
              <a:rPr lang="en-US" sz="105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 </a:t>
            </a:r>
          </a:p>
          <a:p>
            <a:pPr algn="ctr">
              <a:defRPr sz="1000"/>
            </a:pPr>
            <a:r>
              <a:rPr lang="en-US" sz="1050" b="1" dirty="0">
                <a:solidFill>
                  <a:schemeClr val="bg1"/>
                </a:solidFill>
                <a:latin typeface="Arial"/>
                <a:cs typeface="Arial"/>
              </a:rPr>
              <a:t>Head of Development</a:t>
            </a:r>
          </a:p>
          <a:p>
            <a:pPr algn="ctr" rtl="0">
              <a:defRPr sz="1000"/>
            </a:pPr>
            <a:endParaRPr lang="en-GB" sz="1050" b="1" i="0" u="none" strike="noStrike" baseline="0" dirty="0">
              <a:solidFill>
                <a:schemeClr val="bg1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1" name="Rounded Rectangle 12">
            <a:extLst>
              <a:ext uri="{FF2B5EF4-FFF2-40B4-BE49-F238E27FC236}">
                <a16:creationId xmlns:a16="http://schemas.microsoft.com/office/drawing/2014/main" id="{D095FC01-634D-776C-D29D-88049668BE2D}"/>
              </a:ext>
            </a:extLst>
          </p:cNvPr>
          <p:cNvSpPr/>
          <p:nvPr/>
        </p:nvSpPr>
        <p:spPr>
          <a:xfrm>
            <a:off x="9503107" y="3238223"/>
            <a:ext cx="1345724" cy="967182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 sz="1000"/>
            </a:pPr>
            <a:r>
              <a:rPr lang="en-US" sz="105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/>
            </a:pPr>
            <a:r>
              <a: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cs typeface="Arial"/>
              </a:rPr>
              <a:t>Director of Finance &amp; Operations </a:t>
            </a:r>
          </a:p>
          <a:p>
            <a:pPr algn="ctr" rtl="0">
              <a:defRPr sz="1000"/>
            </a:pPr>
            <a:endParaRPr lang="el-GR" sz="1050" dirty="0">
              <a:latin typeface="Calibri" panose="020F0502020204030204" pitchFamily="34" charset="0"/>
            </a:endParaRPr>
          </a:p>
        </p:txBody>
      </p:sp>
      <p:sp>
        <p:nvSpPr>
          <p:cNvPr id="2" name="Rounded Rectangle 12">
            <a:extLst>
              <a:ext uri="{FF2B5EF4-FFF2-40B4-BE49-F238E27FC236}">
                <a16:creationId xmlns:a16="http://schemas.microsoft.com/office/drawing/2014/main" id="{182333E1-9864-C493-FBA0-3F857302E857}"/>
              </a:ext>
            </a:extLst>
          </p:cNvPr>
          <p:cNvSpPr/>
          <p:nvPr/>
        </p:nvSpPr>
        <p:spPr>
          <a:xfrm>
            <a:off x="9528849" y="4600732"/>
            <a:ext cx="1319982" cy="94149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 rtl="0">
              <a:defRPr sz="1000"/>
            </a:pPr>
            <a:endParaRPr lang="en-US" sz="1100" b="1" i="0" u="none" strike="noStrike" baseline="0" dirty="0">
              <a:solidFill>
                <a:schemeClr val="bg1"/>
              </a:solidFill>
              <a:latin typeface="Arial"/>
              <a:ea typeface="+mn-ea"/>
              <a:cs typeface="Arial"/>
            </a:endParaRPr>
          </a:p>
          <a:p>
            <a:pPr marL="0" indent="0" algn="ctr" rtl="0">
              <a:defRPr sz="1000"/>
            </a:pPr>
            <a:r>
              <a:rPr lang="en-US" sz="1100" b="1" i="0" u="none" strike="noStrike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Supporter Relations </a:t>
            </a:r>
            <a:endParaRPr lang="en-US" sz="1000" b="1" i="0" u="none" strike="noStrike" baseline="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el-GR" sz="1200" dirty="0">
              <a:latin typeface="Calibri" panose="020F0502020204030204" pitchFamily="34" charset="0"/>
            </a:endParaRPr>
          </a:p>
        </p:txBody>
      </p:sp>
      <p:cxnSp>
        <p:nvCxnSpPr>
          <p:cNvPr id="3" name="Elbow Connector 39">
            <a:extLst>
              <a:ext uri="{FF2B5EF4-FFF2-40B4-BE49-F238E27FC236}">
                <a16:creationId xmlns:a16="http://schemas.microsoft.com/office/drawing/2014/main" id="{095197FA-EFD4-5948-ACCB-77F1ED47C142}"/>
              </a:ext>
            </a:extLst>
          </p:cNvPr>
          <p:cNvCxnSpPr>
            <a:cxnSpLocks/>
          </p:cNvCxnSpPr>
          <p:nvPr/>
        </p:nvCxnSpPr>
        <p:spPr>
          <a:xfrm flipV="1">
            <a:off x="10205472" y="4240623"/>
            <a:ext cx="0" cy="32489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760D8855-72B5-47F5-380C-BFBFB8A5F418}"/>
              </a:ext>
            </a:extLst>
          </p:cNvPr>
          <p:cNvSpPr/>
          <p:nvPr/>
        </p:nvSpPr>
        <p:spPr>
          <a:xfrm>
            <a:off x="4750276" y="4508508"/>
            <a:ext cx="1345724" cy="983082"/>
          </a:xfrm>
          <a:prstGeom prst="roundRect">
            <a:avLst/>
          </a:prstGeom>
          <a:solidFill>
            <a:srgbClr val="B947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000"/>
            </a:pPr>
            <a:r>
              <a:rPr lang="el-GR" sz="1100" b="1" dirty="0">
                <a:solidFill>
                  <a:schemeClr val="bg1"/>
                </a:solidFill>
                <a:latin typeface="Arial"/>
                <a:cs typeface="Arial"/>
              </a:rPr>
              <a:t>Η</a:t>
            </a:r>
            <a:r>
              <a:rPr lang="en-US" sz="1100" b="1" dirty="0">
                <a:solidFill>
                  <a:schemeClr val="bg1"/>
                </a:solidFill>
                <a:latin typeface="Arial"/>
                <a:cs typeface="Arial"/>
              </a:rPr>
              <a:t>R Coordinator </a:t>
            </a:r>
          </a:p>
          <a:p>
            <a:pPr algn="ctr"/>
            <a:endParaRPr lang="en-US" sz="11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2" name="Elbow Connector 51">
            <a:extLst>
              <a:ext uri="{FF2B5EF4-FFF2-40B4-BE49-F238E27FC236}">
                <a16:creationId xmlns:a16="http://schemas.microsoft.com/office/drawing/2014/main" id="{98704B2D-D958-9CDE-4BA5-ABF293E46C0B}"/>
              </a:ext>
            </a:extLst>
          </p:cNvPr>
          <p:cNvCxnSpPr>
            <a:cxnSpLocks/>
          </p:cNvCxnSpPr>
          <p:nvPr/>
        </p:nvCxnSpPr>
        <p:spPr>
          <a:xfrm>
            <a:off x="2783344" y="2963162"/>
            <a:ext cx="0" cy="28958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51">
            <a:extLst>
              <a:ext uri="{FF2B5EF4-FFF2-40B4-BE49-F238E27FC236}">
                <a16:creationId xmlns:a16="http://schemas.microsoft.com/office/drawing/2014/main" id="{78FB2747-65E4-CB10-94F9-71220D5034A3}"/>
              </a:ext>
            </a:extLst>
          </p:cNvPr>
          <p:cNvCxnSpPr>
            <a:cxnSpLocks/>
          </p:cNvCxnSpPr>
          <p:nvPr/>
        </p:nvCxnSpPr>
        <p:spPr>
          <a:xfrm>
            <a:off x="5431093" y="2952407"/>
            <a:ext cx="9952" cy="154092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Γραφή 16">
                <a:extLst>
                  <a:ext uri="{FF2B5EF4-FFF2-40B4-BE49-F238E27FC236}">
                    <a16:creationId xmlns:a16="http://schemas.microsoft.com/office/drawing/2014/main" id="{ECFBCFB6-EB44-F2DA-0D43-63222A06D3A4}"/>
                  </a:ext>
                </a:extLst>
              </p14:cNvPr>
              <p14:cNvContentPartPr/>
              <p14:nvPr/>
            </p14:nvContentPartPr>
            <p14:xfrm>
              <a:off x="3744548" y="142717"/>
              <a:ext cx="360" cy="360"/>
            </p14:xfrm>
          </p:contentPart>
        </mc:Choice>
        <mc:Fallback>
          <p:pic>
            <p:nvPicPr>
              <p:cNvPr id="17" name="Γραφή 16">
                <a:extLst>
                  <a:ext uri="{FF2B5EF4-FFF2-40B4-BE49-F238E27FC236}">
                    <a16:creationId xmlns:a16="http://schemas.microsoft.com/office/drawing/2014/main" id="{ECFBCFB6-EB44-F2DA-0D43-63222A06D3A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38428" y="136597"/>
                <a:ext cx="12600" cy="12600"/>
              </a:xfrm>
              <a:prstGeom prst="rect">
                <a:avLst/>
              </a:prstGeom>
            </p:spPr>
          </p:pic>
        </mc:Fallback>
      </mc:AlternateContent>
      <p:cxnSp>
        <p:nvCxnSpPr>
          <p:cNvPr id="19" name="Straight Connector 31">
            <a:extLst>
              <a:ext uri="{FF2B5EF4-FFF2-40B4-BE49-F238E27FC236}">
                <a16:creationId xmlns:a16="http://schemas.microsoft.com/office/drawing/2014/main" id="{DAD1056B-1FA4-4901-9C79-3D94239383AE}"/>
              </a:ext>
            </a:extLst>
          </p:cNvPr>
          <p:cNvCxnSpPr>
            <a:cxnSpLocks/>
          </p:cNvCxnSpPr>
          <p:nvPr/>
        </p:nvCxnSpPr>
        <p:spPr>
          <a:xfrm>
            <a:off x="5431093" y="2661718"/>
            <a:ext cx="0" cy="266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9459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3VxRe4eOUqx3o9ORSADx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48</Words>
  <Application>Microsoft Office PowerPoint</Application>
  <PresentationFormat>Ευρεία οθόνη</PresentationFormat>
  <Paragraphs>16</Paragraphs>
  <Slides>1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Παρουσίαση του PowerPoint</vt:lpstr>
    </vt:vector>
  </TitlesOfParts>
  <Company>Hellenic Petroleum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Gkogkoglou Maria</dc:creator>
  <cp:lastModifiedBy>Filio Atraidou</cp:lastModifiedBy>
  <cp:revision>72</cp:revision>
  <dcterms:created xsi:type="dcterms:W3CDTF">2017-07-20T12:03:35Z</dcterms:created>
  <dcterms:modified xsi:type="dcterms:W3CDTF">2026-05-18T13:01:29Z</dcterms:modified>
</cp:coreProperties>
</file>